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5" r:id="rId3"/>
    <p:sldId id="307" r:id="rId4"/>
    <p:sldId id="259" r:id="rId5"/>
    <p:sldId id="300" r:id="rId6"/>
    <p:sldId id="296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5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8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01/05/2020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lamoncloa.gob.es/serviciosdeprensa/notasprensa/asuntos-economicos/Paginas/2020/010520programa-estabilida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5/01/pdfs/BOE-A-2020-4759.pdf" TargetMode="External"/><Relationship Id="rId5" Type="http://schemas.openxmlformats.org/officeDocument/2006/relationships/hyperlink" Target="https://www.boe.es/boe/dias/2020/05/01/pdfs/BOE-A-2020-4768.pdf" TargetMode="External"/><Relationship Id="rId4" Type="http://schemas.openxmlformats.org/officeDocument/2006/relationships/hyperlink" Target="https://www.boe.es/boe/dias/2020/05/01/pdfs/BOE-A-2020-476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30_abril_medidas_oo.ii._covid-19_1.pdf" TargetMode="External"/><Relationship Id="rId5" Type="http://schemas.openxmlformats.org/officeDocument/2006/relationships/hyperlink" Target="https://www.camara.es/sites/default/files/noticias/iniciativas_de_la_ue_en_el_contexto_de_la_crisis_del_covid-19_-_24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24_abril_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 de mayo de </a:t>
            </a:r>
            <a:r>
              <a:rPr lang="es-ES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0" y="1036251"/>
            <a:ext cx="607883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Los autónomos reconocidos con derecho a prestación extraordinaria por cese de actividad derivada de las consecuencias económicas del Covid-19 podrán volver a percibirla en el mes de mayo aunque retomen su actividad dentro de lo previsto en el Plan de Desescalada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Gobierno envía a Bruselas el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Plan de Estabilidad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 el Plan Nacional de Reformas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que prevé una recuperación gradual en el segundo semestre de este año y una V asimétrica a partir de 2021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88168"/>
              </p:ext>
            </p:extLst>
          </p:nvPr>
        </p:nvGraphicFramePr>
        <p:xfrm>
          <a:off x="1261989" y="3794089"/>
          <a:ext cx="3850783" cy="2028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112"/>
                <a:gridCol w="1009607"/>
                <a:gridCol w="1006064"/>
              </a:tblGrid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2020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2021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PIB real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</a:t>
                      </a:r>
                      <a:r>
                        <a:rPr lang="es-ES" sz="1600" u="none" strike="noStrike" dirty="0" smtClean="0">
                          <a:effectLst/>
                        </a:rPr>
                        <a:t>9,2%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6,8%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PIB nominal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</a:t>
                      </a:r>
                      <a:r>
                        <a:rPr lang="es-ES" sz="1600" u="none" strike="noStrike" dirty="0" smtClean="0">
                          <a:effectLst/>
                        </a:rPr>
                        <a:t>10,1%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8,7%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Consumo privado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</a:t>
                      </a:r>
                      <a:r>
                        <a:rPr lang="es-ES" sz="1600" u="none" strike="noStrike" dirty="0" smtClean="0">
                          <a:effectLst/>
                        </a:rPr>
                        <a:t>8,8%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Exportaciones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</a:t>
                      </a:r>
                      <a:r>
                        <a:rPr lang="es-ES" sz="1600" u="none" strike="noStrike" dirty="0" smtClean="0">
                          <a:effectLst/>
                        </a:rPr>
                        <a:t>27,1%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11,6%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Importaciones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-31%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9,3%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Empleo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>
                          <a:effectLst/>
                        </a:rPr>
                        <a:t>-</a:t>
                      </a:r>
                      <a:r>
                        <a:rPr lang="es-ES" sz="1600" u="none" strike="noStrike" dirty="0" smtClean="0">
                          <a:effectLst/>
                        </a:rPr>
                        <a:t>9,7%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5,7%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Tasa de paro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19%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17,2%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4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0" y="1407172"/>
            <a:ext cx="60788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Déficit público alcanzará este año el 10,34 %, el mayor desde 2012, y la deuda pública se situará en el 115,5 %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gasto público aumentará un 51,5 %, 10 puntos porcentuales más que en 2019, y los ingresos se reducirán un 5 %, desglosados en: 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IRPF: -2,4 %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Impuesto de Sociedades: -8,7 %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IVA: -5,2 %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Impuestos Especiales: -6,7 %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Transmisiones y Actos Jurídicos Documentados: -37 %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Cotizaciones: -5,7 %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243154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784161"/>
            <a:ext cx="674853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Salidas para practicar deporte y paseos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 Orden Ministerial que regula las salidas del hogar a partir del sábado 2 de mayo, con franjas horarias para mayores y menores de 14 años, para pasear o practicar deporte no profesional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Sanidad – Huertos personales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regula la realización de actividades no profesionales de recolección y cuidado de producciones agrícolas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Transportes y Movilidad – Ayudas al alquiler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define los criterios y requisitos de los arrendatarios para acceder a las ayudas al alquiler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1 de mayo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515</Words>
  <Application>Microsoft Office PowerPoint</Application>
  <PresentationFormat>Panorámica</PresentationFormat>
  <Paragraphs>69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Estado de situación </vt:lpstr>
      <vt:lpstr>Anuncios y medidas</vt:lpstr>
      <vt:lpstr>B.O.E. 1 de mayo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271</cp:revision>
  <dcterms:created xsi:type="dcterms:W3CDTF">2020-03-18T17:09:08Z</dcterms:created>
  <dcterms:modified xsi:type="dcterms:W3CDTF">2020-05-01T11:15:52Z</dcterms:modified>
</cp:coreProperties>
</file>