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8" r:id="rId2"/>
    <p:sldId id="302" r:id="rId3"/>
    <p:sldId id="259" r:id="rId4"/>
    <p:sldId id="300" r:id="rId5"/>
    <p:sldId id="296" r:id="rId6"/>
    <p:sldId id="265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ADC01-71B4-40D2-AA0B-8AC8957110F1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97713-79D9-4670-B1C5-DAF9DAD4B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43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98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07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965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15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19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28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11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03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9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24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77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01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93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59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76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88B7F-8EC6-4E4A-A255-C0F01175EF21}" type="datetimeFigureOut">
              <a:rPr lang="es-ES" smtClean="0"/>
              <a:t>22/04/2020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31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hyperlink" Target="https://www.google.com/maps/d/viewer?mid=1G8V-DXHmhpUdgMSExWo6ZRUzVgE1GQnR&amp;ll=39.43966529722606%2C-4.703645174033227&amp;z=6" TargetMode="External"/><Relationship Id="rId4" Type="http://schemas.openxmlformats.org/officeDocument/2006/relationships/hyperlink" Target="https://todosprotegidos.camara.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emf"/><Relationship Id="rId4" Type="http://schemas.openxmlformats.org/officeDocument/2006/relationships/hyperlink" Target="https://www.boe.es/boe/dias/2020/04/22/pdfs/BOE-A-2020-4554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amara.es/sites/default/files/noticias/nota_resumen_17_abril_medidas_oo.ii._covid-19.pdf" TargetMode="External"/><Relationship Id="rId5" Type="http://schemas.openxmlformats.org/officeDocument/2006/relationships/hyperlink" Target="https://www.camara.es/sites/default/files/noticias/iniciativas_de_la_ue_en_el_contexto_de_la_crisis_del_covid-19_-_15_abril.pdf" TargetMode="External"/><Relationship Id="rId4" Type="http://schemas.openxmlformats.org/officeDocument/2006/relationships/hyperlink" Target="https://www.camara.es/sites/default/files/noticias/camara_comercio_esp_-_recopilacion_medidas_adoptadas_por_el_gobierno_de_espana_-_crisis_sanitaria_-_17_abril_2020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emf"/><Relationship Id="rId4" Type="http://schemas.openxmlformats.org/officeDocument/2006/relationships/hyperlink" Target="https://www.camara.es/sistema-cameral-ante-crisis-coronavir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14073" y="2886565"/>
            <a:ext cx="6676079" cy="2382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+mn-lt"/>
              </a:rPr>
              <a:t>Boletín de información diaria sobre el COVID-19 </a:t>
            </a:r>
            <a:br>
              <a:rPr lang="es-ES" b="1" dirty="0">
                <a:latin typeface="+mn-lt"/>
              </a:rPr>
            </a:br>
            <a:r>
              <a:rPr lang="es-ES" b="1" dirty="0">
                <a:latin typeface="+mn-lt"/>
              </a:rPr>
              <a:t>y el Estado de Alarma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9784080" y="6273388"/>
            <a:ext cx="321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19 de marzo de 2020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7"/>
            <a:ext cx="12187646" cy="685469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83770" y="271622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b="1" dirty="0"/>
              <a:t>Boletín de información diaria </a:t>
            </a:r>
          </a:p>
          <a:p>
            <a:r>
              <a:rPr lang="es-ES" sz="3200" b="1" dirty="0"/>
              <a:t>sobre el COVID-19 </a:t>
            </a:r>
          </a:p>
          <a:p>
            <a:r>
              <a:rPr lang="es-ES" sz="3200" b="1" dirty="0"/>
              <a:t>y el Estado de Alarma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66670" y="4456225"/>
            <a:ext cx="430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22 de abril de 2020</a:t>
            </a:r>
          </a:p>
        </p:txBody>
      </p:sp>
    </p:spTree>
    <p:extLst>
      <p:ext uri="{BB962C8B-B14F-4D97-AF65-F5344CB8AC3E}">
        <p14:creationId xmlns:p14="http://schemas.microsoft.com/office/powerpoint/2010/main" val="125640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7551" y="869630"/>
            <a:ext cx="607883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 Cámara de España y el Ministerio de Industria lanzan el portal informativo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todosprotegidos.camara.es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para poner en contacto a empresas proveedoras de elementos y equipos de protección y empresas que lo necesitan para retomar su actividad afectada por la pandemia de Covid-19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 Comisión Interministerial de Precios acuerda un precio máximo de 0,96 euros para la venta al público de mascarillas, IVA incluido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Ministerio de Transportes y Movilidad pone a disposición de los transportistas por carretera información actualizada sobre la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red de talleres abiertos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2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1"/>
            <a:ext cx="5917474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45346" y="37543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Estado de situación </a:t>
            </a:r>
          </a:p>
        </p:txBody>
      </p:sp>
    </p:spTree>
    <p:extLst>
      <p:ext uri="{BB962C8B-B14F-4D97-AF65-F5344CB8AC3E}">
        <p14:creationId xmlns:p14="http://schemas.microsoft.com/office/powerpoint/2010/main" val="35978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989" y="2491512"/>
            <a:ext cx="5627840" cy="1320819"/>
          </a:xfrm>
        </p:spPr>
        <p:txBody>
          <a:bodyPr>
            <a:normAutofit/>
          </a:bodyPr>
          <a:lstStyle/>
          <a:p>
            <a:r>
              <a:rPr lang="es-ES" sz="5400" b="1" dirty="0"/>
              <a:t>Anuncios y medidas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47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" y="-48723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765" y="1951751"/>
            <a:ext cx="674853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Real Decreto-Ley 15/2020 de medidas urgentes complementarias en apoyo de la economía y el empleo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Recopilación de medidas adoptadas para reducir los costes operativos de pymes y autónomos, reforzar la financiación empresarial, fiscales y para facilitar el ajuste de la economía y proteger el empleo</a:t>
            </a:r>
          </a:p>
          <a:p>
            <a:pPr marL="914400" lvl="1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4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-27485"/>
            <a:ext cx="5917474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45346" y="37543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B.O.E. 22 de abril</a:t>
            </a:r>
          </a:p>
        </p:txBody>
      </p:sp>
    </p:spTree>
    <p:extLst>
      <p:ext uri="{BB962C8B-B14F-4D97-AF65-F5344CB8AC3E}">
        <p14:creationId xmlns:p14="http://schemas.microsoft.com/office/powerpoint/2010/main" val="296971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967001"/>
            <a:ext cx="674853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algn="just">
              <a:spcBef>
                <a:spcPts val="600"/>
              </a:spcBef>
              <a:buSzPts val="2400"/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 Cámara de España ponemos a disposición de empresarios,  autónomos y la red territorial de Cámaras de Comercio los siguientes documentos-resumen: </a:t>
            </a:r>
          </a:p>
          <a:p>
            <a:pPr marL="76200">
              <a:spcBef>
                <a:spcPts val="600"/>
              </a:spcBef>
              <a:buSzPts val="2400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Medidas aprobadas por el Gobierno de España ante la pandemia de COVID-19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Es una recopilación de las decisiones tomadas desde el pasado 9 de marzo para actuar ante la crisis sanitaria y económica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Iniciativas de la UE en apoyo a las pymes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Resumen de las distintas iniciativas puestas en marcha por la Unión Europea en respuesta a la pandemia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Medidas de organismos internacionales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como la ONU y sus distintas agencias, el Fondo Monetario Internacional o el Banco Mundial, en respuesta al coronavirus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5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-27485"/>
            <a:ext cx="6297769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178042" y="46746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Otros documentos de interés</a:t>
            </a:r>
          </a:p>
        </p:txBody>
      </p:sp>
    </p:spTree>
    <p:extLst>
      <p:ext uri="{BB962C8B-B14F-4D97-AF65-F5344CB8AC3E}">
        <p14:creationId xmlns:p14="http://schemas.microsoft.com/office/powerpoint/2010/main" val="135768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83335" y="1672690"/>
            <a:ext cx="508371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Y recuerda que puedes consultar el detalle de todas las actuaciones de la red de Cámaras Territoriales para empresas y ciudadanos aquí:</a:t>
            </a:r>
          </a:p>
          <a:p>
            <a:endParaRPr lang="es-ES" sz="2000" b="1" dirty="0">
              <a:hlinkClick r:id="rId4"/>
            </a:endParaRPr>
          </a:p>
          <a:p>
            <a:pPr algn="ctr"/>
            <a:r>
              <a:rPr lang="es-ES" sz="2000" b="1" dirty="0">
                <a:hlinkClick r:id="rId4"/>
              </a:rPr>
              <a:t>Toda la información sobre el COVID-19 de Cámara de España y la red de Cámaras de Comercio </a:t>
            </a:r>
            <a:endParaRPr lang="es-ES" sz="2000" b="1" dirty="0"/>
          </a:p>
          <a:p>
            <a:endParaRPr lang="es-ES" b="1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3591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4240</TotalTime>
  <Words>349</Words>
  <Application>Microsoft Office PowerPoint</Application>
  <PresentationFormat>Panorámica</PresentationFormat>
  <Paragraphs>29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Estado de situación </vt:lpstr>
      <vt:lpstr>Anuncios y medidas</vt:lpstr>
      <vt:lpstr>B.O.E. 22 de abril</vt:lpstr>
      <vt:lpstr>Otros documentos de interés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Melo Ayala</dc:creator>
  <cp:lastModifiedBy>MJL</cp:lastModifiedBy>
  <cp:revision>226</cp:revision>
  <dcterms:created xsi:type="dcterms:W3CDTF">2020-03-18T17:09:08Z</dcterms:created>
  <dcterms:modified xsi:type="dcterms:W3CDTF">2020-04-22T11:14:33Z</dcterms:modified>
</cp:coreProperties>
</file>