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302" r:id="rId3"/>
    <p:sldId id="304" r:id="rId4"/>
    <p:sldId id="259" r:id="rId5"/>
    <p:sldId id="300" r:id="rId6"/>
    <p:sldId id="296" r:id="rId7"/>
    <p:sldId id="26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DC01-71B4-40D2-AA0B-8AC8957110F1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713-79D9-4670-B1C5-DAF9DAD4B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4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9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69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07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6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1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1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3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2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0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8B7F-8EC6-4E4A-A255-C0F01175EF21}" type="datetimeFigureOut">
              <a:rPr lang="es-ES" smtClean="0"/>
              <a:t>24/04/2020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3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hyperlink" Target="https://www.agenciatributaria.es/AEAT.internet/Inicio/La_Agencia_Tributaria/Campanas/_Campanas_/Medidas_Tributarias_COVID_19/Aplazamientos/Preguntas_frecuentes/Preguntas_frecuentes.shtml" TargetMode="External"/><Relationship Id="rId4" Type="http://schemas.openxmlformats.org/officeDocument/2006/relationships/hyperlink" Target="https://www.agenciatributaria.es/AEAT.internet/Inicio/La_Agencia_Tributaria/Campanas/_Campanas_/Medidas_Tributarias_COVID_19/Informacion_sobre_impuestos__censos_e_identificacion_electronica/Preguntas_frecuentes/Preguntas_frecuentes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hyperlink" Target="https://www.boe.es/boe/dias/2020/04/24/pdfs/BOE-A-2020-4609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ara.es/sites/default/files/noticias/nota_resumen_24_abril_medidas_oo.ii._covid-19.pdf" TargetMode="External"/><Relationship Id="rId5" Type="http://schemas.openxmlformats.org/officeDocument/2006/relationships/hyperlink" Target="https://www.camara.es/sites/default/files/noticias/iniciativas_de_la_ue_en_el_contexto_de_la_crisis_del_covid-19_-_24_abril.pdf" TargetMode="External"/><Relationship Id="rId4" Type="http://schemas.openxmlformats.org/officeDocument/2006/relationships/hyperlink" Target="https://www.camara.es/sites/default/files/noticias/camara_comercio_esp_-_recopilacion_medidas_adoptadas_por_el_gobierno_de_espana_-_crisis_sanitaria_-_24_abril_202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hyperlink" Target="https://www.camara.es/sistema-cameral-ante-crisis-coronavir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4073" y="2886565"/>
            <a:ext cx="6676079" cy="238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+mn-lt"/>
              </a:rPr>
              <a:t>Boletín de información diaria sobre el COVID-19 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y el Estado de Alarma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784080" y="6273388"/>
            <a:ext cx="321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 de marzo de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"/>
            <a:ext cx="12187646" cy="6854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3770" y="27162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Boletín de información diaria </a:t>
            </a:r>
          </a:p>
          <a:p>
            <a:r>
              <a:rPr lang="es-ES" sz="3200" b="1" dirty="0"/>
              <a:t>sobre el COVID-19 </a:t>
            </a:r>
          </a:p>
          <a:p>
            <a:r>
              <a:rPr lang="es-ES" sz="3200" b="1" dirty="0"/>
              <a:t>y el Estado de Alarma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6670" y="4456225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24 de abril de 2020</a:t>
            </a:r>
          </a:p>
        </p:txBody>
      </p:sp>
    </p:spTree>
    <p:extLst>
      <p:ext uri="{BB962C8B-B14F-4D97-AF65-F5344CB8AC3E}">
        <p14:creationId xmlns:p14="http://schemas.microsoft.com/office/powerpoint/2010/main" val="12564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228611"/>
            <a:ext cx="60788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Gobierno ha aprobado, en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reunión extraordinaria de Consejo de Ministros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este viernes, el Real Decreto Ley de prórroga del Estado de Alarma hasta las 0:00 horas del próximo 10 de mayo, tras la autorización del Congreso de los Diputados. Esta norma incluye el alivio de la situación de confinamiento para los menores de 14 años a partir del domingo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Gobierno dirigirá la transición hacia la fase de normalidad en colaboración con las Comunidades Autónomas. Hoy mismo empieza a trabajar en ello con los responsables autonómicos atendiendo a cuatro criterios básicos: capacidad asistencial, vigilancia epidemiológica, mecanismos de identificación precoz y medidas de protección colectiva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2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1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35978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051640"/>
            <a:ext cx="607883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Situación sanitaria de la pandemia: según las cifras de ayer, por primera vez el número de altas (3.105) supera al de nuevos casos (</a:t>
            </a:r>
            <a:r>
              <a:rPr lang="es-ES">
                <a:latin typeface="Calibri" panose="020F0502020204030204" pitchFamily="34" charset="0"/>
                <a:cs typeface="Calibri" panose="020F0502020204030204" pitchFamily="34" charset="0"/>
              </a:rPr>
              <a:t>2.796</a:t>
            </a:r>
            <a:r>
              <a:rPr lang="es-ES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Agencia Tributaria ha actualizado el documento del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preguntas frecuentes sobre impuestos, censo e identificación electrónica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tras la toma de decisiones con motivo del Estado de Alarma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Agencia Tributaria también ha actualizado el documento con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preguntas frecuentes sobre aplazamientos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previstos en el Real Decreto Ley 7/2020, aclarando determinadas cuestiones 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 partir del lunes, comienza el refuerzo de los servicios de cercanías, ajustados a las medidas de confinamiento desde la entrada en vigor del Estado de Alarma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3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1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151002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989" y="2491512"/>
            <a:ext cx="5627840" cy="1320819"/>
          </a:xfrm>
        </p:spPr>
        <p:txBody>
          <a:bodyPr>
            <a:normAutofit/>
          </a:bodyPr>
          <a:lstStyle/>
          <a:p>
            <a:r>
              <a:rPr lang="es-ES" sz="5400" b="1" dirty="0"/>
              <a:t>Anuncios y medidas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7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" y="-48723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765" y="2553602"/>
            <a:ext cx="67485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 de Educación – Finalización del curso 2019/2020 e inicio del curso 2020/2021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Orden ministerial que recoge el acuerdo del Gobierno con la Conferencia Sectorial de Educación sobre criterios y prácticas durante el último trimestre de este curso y el inicio del próximo en las enseñanzas no universitarias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5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24 de abril</a:t>
            </a:r>
          </a:p>
        </p:txBody>
      </p:sp>
    </p:spTree>
    <p:extLst>
      <p:ext uri="{BB962C8B-B14F-4D97-AF65-F5344CB8AC3E}">
        <p14:creationId xmlns:p14="http://schemas.microsoft.com/office/powerpoint/2010/main" val="296971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967001"/>
            <a:ext cx="674853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SzPts val="2400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Cámara de España ponemos a disposición de empresarios,  autónomos y la red territorial de Cámaras de Comercio los siguientes documentos-resumen: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Medidas aprobadas por el Gobierno de España ante la pandemia de COVID-19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 una recopilación de las decisiones tomadas desde el pasado 9 de marzo para actuar ante la crisis sanitaria y económica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Iniciativas de la UE en apoyo a las pymes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Resumen de las distintas iniciativas puestas en marcha por la Unión Europea en respuesta a la pandemia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Medidas de organismos internacionales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como la ONU y sus distintas agencias, el Fondo Monetario Internacional o el Banco Mundial, en respuesta al coronavirus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6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-27485"/>
            <a:ext cx="6297769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8042" y="46746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Otros documentos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35768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3335" y="1672690"/>
            <a:ext cx="50837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Y recuerda que puedes consultar el detalle de todas las actuaciones de la red de Cámaras Territoriales para empresas y ciudadanos aquí:</a:t>
            </a:r>
          </a:p>
          <a:p>
            <a:endParaRPr lang="es-ES" sz="2000" b="1" dirty="0">
              <a:hlinkClick r:id="rId4"/>
            </a:endParaRPr>
          </a:p>
          <a:p>
            <a:pPr algn="ctr"/>
            <a:r>
              <a:rPr lang="es-ES" sz="2000" b="1" dirty="0">
                <a:hlinkClick r:id="rId4"/>
              </a:rPr>
              <a:t>Toda la información sobre el COVID-19 de Cámara de España y la red de Cámaras de Comercio </a:t>
            </a:r>
            <a:endParaRPr lang="es-ES" sz="2000" b="1" dirty="0"/>
          </a:p>
          <a:p>
            <a:endParaRPr lang="es-ES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59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485</Words>
  <Application>Microsoft Office PowerPoint</Application>
  <PresentationFormat>Panorámica</PresentationFormat>
  <Paragraphs>35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Estado de situación </vt:lpstr>
      <vt:lpstr>Estado de situación </vt:lpstr>
      <vt:lpstr>Anuncios y medidas</vt:lpstr>
      <vt:lpstr>B.O.E. 24 de abril</vt:lpstr>
      <vt:lpstr>Otros documentos de interés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Melo Ayala</dc:creator>
  <cp:lastModifiedBy>Belén Melo Ayala</cp:lastModifiedBy>
  <cp:revision>241</cp:revision>
  <dcterms:created xsi:type="dcterms:W3CDTF">2020-03-18T17:09:08Z</dcterms:created>
  <dcterms:modified xsi:type="dcterms:W3CDTF">2020-04-24T13:30:21Z</dcterms:modified>
</cp:coreProperties>
</file>