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8" r:id="rId2"/>
    <p:sldId id="302" r:id="rId3"/>
    <p:sldId id="259" r:id="rId4"/>
    <p:sldId id="300" r:id="rId5"/>
    <p:sldId id="296" r:id="rId6"/>
    <p:sldId id="265"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27/04/2020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382098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4</a:t>
            </a:fld>
            <a:endParaRPr lang="es-ES"/>
          </a:p>
        </p:txBody>
      </p:sp>
    </p:spTree>
    <p:extLst>
      <p:ext uri="{BB962C8B-B14F-4D97-AF65-F5344CB8AC3E}">
        <p14:creationId xmlns:p14="http://schemas.microsoft.com/office/powerpoint/2010/main" val="313007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426996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27/04/2020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27/04/2020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27/04/2020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27/04/2020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27/04/2020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27/04/2020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27/04/2020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27/04/2020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27/04/2020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27/04/2020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27/04/2020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27/04/2020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boe.es/boe/dias/2020/04/25/pdfs/BOE-A-2020-466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camara.es/sites/default/files/noticias/nota_resumen_24_abril_medidas_oo.ii._covid-19.pdf" TargetMode="External"/><Relationship Id="rId5" Type="http://schemas.openxmlformats.org/officeDocument/2006/relationships/hyperlink" Target="https://www.camara.es/sites/default/files/noticias/iniciativas_de_la_ue_en_el_contexto_de_la_crisis_del_covid-19_-_24_abril.pdf" TargetMode="External"/><Relationship Id="rId4" Type="http://schemas.openxmlformats.org/officeDocument/2006/relationships/hyperlink" Target="https://www.camara.es/sites/default/files/noticias/camara_comercio_esp_-_recopilacion_medidas_adoptadas_por_el_gobierno_de_espana_-_crisis_sanitaria_-_24_abril_20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Alarma</a:t>
            </a:r>
          </a:p>
        </p:txBody>
      </p:sp>
      <p:sp>
        <p:nvSpPr>
          <p:cNvPr id="12" name="CuadroTexto 11"/>
          <p:cNvSpPr txBox="1"/>
          <p:nvPr/>
        </p:nvSpPr>
        <p:spPr>
          <a:xfrm>
            <a:off x="566670" y="4456225"/>
            <a:ext cx="4301544" cy="369332"/>
          </a:xfrm>
          <a:prstGeom prst="rect">
            <a:avLst/>
          </a:prstGeom>
          <a:noFill/>
        </p:spPr>
        <p:txBody>
          <a:bodyPr wrap="square" rtlCol="0">
            <a:spAutoFit/>
          </a:bodyPr>
          <a:lstStyle/>
          <a:p>
            <a:pPr algn="ctr"/>
            <a:r>
              <a:rPr lang="es-ES" b="1" dirty="0" smtClean="0"/>
              <a:t>27 </a:t>
            </a:r>
            <a:r>
              <a:rPr lang="es-ES" b="1" dirty="0"/>
              <a:t>de abril de 2020</a:t>
            </a:r>
          </a:p>
        </p:txBody>
      </p:sp>
    </p:spTree>
    <p:extLst>
      <p:ext uri="{BB962C8B-B14F-4D97-AF65-F5344CB8AC3E}">
        <p14:creationId xmlns:p14="http://schemas.microsoft.com/office/powerpoint/2010/main" val="1256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587738"/>
            <a:ext cx="6078830" cy="3493264"/>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Hoy arranca el estudio </a:t>
            </a:r>
            <a:r>
              <a:rPr lang="es-ES" dirty="0" err="1" smtClean="0">
                <a:latin typeface="Calibri" panose="020F0502020204030204" pitchFamily="34" charset="0"/>
                <a:cs typeface="Calibri" panose="020F0502020204030204" pitchFamily="34" charset="0"/>
              </a:rPr>
              <a:t>seroepidemiológico</a:t>
            </a:r>
            <a:r>
              <a:rPr lang="es-ES" dirty="0" smtClean="0">
                <a:latin typeface="Calibri" panose="020F0502020204030204" pitchFamily="34" charset="0"/>
                <a:cs typeface="Calibri" panose="020F0502020204030204" pitchFamily="34" charset="0"/>
              </a:rPr>
              <a:t> que permitirá tener una estimación más certera de la evolución de la epidemia de Covid-19 en nuestro país. </a:t>
            </a:r>
            <a:r>
              <a:rPr lang="es-ES" dirty="0" smtClean="0">
                <a:latin typeface="Calibri" panose="020F0502020204030204" pitchFamily="34" charset="0"/>
                <a:cs typeface="Calibri" panose="020F0502020204030204" pitchFamily="34" charset="0"/>
              </a:rPr>
              <a:t>En colaboración con el Instituto Nacional de Estadística se ha realizado una muestra de 36.000 hogares que serán contactados desde hoy por teléfono. El estudio se realizará durante casi dos meses, pero los resultados de la primera oleada estarán disponibles dentro de unas dos semanas</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El menor incremento del número de contagios, un 0,9 % hoy respecto a ayer, muestra una favorable evolución de la pandemia que permite tomar medidas para mejorar la vida de las personas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35978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765" y="2553602"/>
            <a:ext cx="6748530" cy="1200329"/>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a:t>
            </a:r>
            <a:r>
              <a:rPr lang="es-ES" dirty="0" smtClean="0">
                <a:latin typeface="Calibri" panose="020F0502020204030204" pitchFamily="34" charset="0"/>
                <a:cs typeface="Calibri" panose="020F0502020204030204" pitchFamily="34" charset="0"/>
                <a:hlinkClick r:id="rId4"/>
              </a:rPr>
              <a:t>Sanidad – </a:t>
            </a:r>
            <a:r>
              <a:rPr lang="es-ES" dirty="0" err="1" smtClean="0">
                <a:latin typeface="Calibri" panose="020F0502020204030204" pitchFamily="34" charset="0"/>
                <a:cs typeface="Calibri" panose="020F0502020204030204" pitchFamily="34" charset="0"/>
                <a:hlinkClick r:id="rId4"/>
              </a:rPr>
              <a:t>Desconfinamiento</a:t>
            </a:r>
            <a:r>
              <a:rPr lang="es-ES" dirty="0" smtClean="0">
                <a:latin typeface="Calibri" panose="020F0502020204030204" pitchFamily="34" charset="0"/>
                <a:cs typeface="Calibri" panose="020F0502020204030204" pitchFamily="34" charset="0"/>
                <a:hlinkClick r:id="rId4"/>
              </a:rPr>
              <a:t> menores de 14 años</a:t>
            </a:r>
            <a:r>
              <a:rPr lang="es-ES" dirty="0" smtClean="0">
                <a:latin typeface="Calibri" panose="020F0502020204030204" pitchFamily="34" charset="0"/>
                <a:cs typeface="Calibri" panose="020F0502020204030204" pitchFamily="34" charset="0"/>
              </a:rPr>
              <a:t>. Orden Ministerial que aclara las condiciones para los desplazamientos fuera de sus hogares de los menores de 14 años a salida de los niños de sus hogares</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4</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a:t>
            </a:r>
            <a:r>
              <a:rPr lang="es-ES" sz="4000" b="1" dirty="0" smtClean="0">
                <a:solidFill>
                  <a:schemeClr val="bg1"/>
                </a:solidFill>
              </a:rPr>
              <a:t>25 </a:t>
            </a:r>
            <a:r>
              <a:rPr lang="es-ES" sz="4000" b="1" dirty="0">
                <a:solidFill>
                  <a:schemeClr val="bg1"/>
                </a:solidFill>
              </a:rPr>
              <a:t>de abril</a:t>
            </a:r>
          </a:p>
        </p:txBody>
      </p:sp>
    </p:spTree>
    <p:extLst>
      <p:ext uri="{BB962C8B-B14F-4D97-AF65-F5344CB8AC3E}">
        <p14:creationId xmlns:p14="http://schemas.microsoft.com/office/powerpoint/2010/main" val="296971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67001"/>
            <a:ext cx="6748530" cy="4724370"/>
          </a:xfrm>
          <a:prstGeom prst="rect">
            <a:avLst/>
          </a:prstGeom>
        </p:spPr>
        <p:txBody>
          <a:bodyPr wrap="square">
            <a:spAutoFit/>
          </a:bodyPr>
          <a:lstStyle/>
          <a:p>
            <a:pPr marL="76200" algn="just">
              <a:spcBef>
                <a:spcPts val="600"/>
              </a:spcBef>
              <a:buSzPts val="2400"/>
            </a:pPr>
            <a:r>
              <a:rPr lang="es-ES" sz="2000" b="1" dirty="0">
                <a:latin typeface="Calibri" panose="020F0502020204030204" pitchFamily="34" charset="0"/>
                <a:cs typeface="Calibri" panose="020F0502020204030204" pitchFamily="34" charset="0"/>
              </a:rPr>
              <a:t>En Cámara de España ponemos a disposición de empresarios,  autónomos y la red territorial de Cámaras de Comercio los siguientes documentos-resumen: </a:t>
            </a:r>
          </a:p>
          <a:p>
            <a:pPr marL="76200">
              <a:spcBef>
                <a:spcPts val="600"/>
              </a:spcBef>
              <a:buSzPts val="2400"/>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Medidas aprobadas por el Gobierno de España ante la pandemia de COVID-19</a:t>
            </a:r>
            <a:r>
              <a:rPr lang="es-ES" dirty="0">
                <a:latin typeface="Calibri" panose="020F0502020204030204" pitchFamily="34" charset="0"/>
                <a:cs typeface="Calibri" panose="020F0502020204030204" pitchFamily="34" charset="0"/>
              </a:rPr>
              <a:t>. Es una recopilación de las decisiones tomadas desde el pasado 9 de marzo para actuar ante la crisis sanitaria y económica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Iniciativas de la UE en apoyo a las pymes</a:t>
            </a:r>
            <a:r>
              <a:rPr lang="es-ES" dirty="0">
                <a:latin typeface="Calibri" panose="020F0502020204030204" pitchFamily="34" charset="0"/>
                <a:cs typeface="Calibri" panose="020F0502020204030204" pitchFamily="34" charset="0"/>
              </a:rPr>
              <a:t>. Resumen de las distintas iniciativas puestas en marcha por la Unión Europea en respuesta a la pandemia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Medidas de organismos internacionales</a:t>
            </a:r>
            <a:r>
              <a:rPr lang="es-ES" dirty="0">
                <a:latin typeface="Calibri" panose="020F0502020204030204" pitchFamily="34" charset="0"/>
                <a:cs typeface="Calibri" panose="020F0502020204030204" pitchFamily="34" charset="0"/>
              </a:rPr>
              <a:t>, como la ONU y sus distintas agencias, el Fondo Monetario Internacional o el Banco Mundial, en respuesta al coronavirus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27485"/>
            <a:ext cx="6297769"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178042" y="46746"/>
            <a:ext cx="7710380" cy="669067"/>
          </a:xfrm>
        </p:spPr>
        <p:txBody>
          <a:bodyPr>
            <a:normAutofit/>
          </a:bodyPr>
          <a:lstStyle/>
          <a:p>
            <a:r>
              <a:rPr lang="es-ES" sz="4000" b="1" dirty="0">
                <a:solidFill>
                  <a:schemeClr val="bg1"/>
                </a:solidFill>
              </a:rPr>
              <a:t>Otros documentos de interés</a:t>
            </a:r>
          </a:p>
        </p:txBody>
      </p:sp>
    </p:spTree>
    <p:extLst>
      <p:ext uri="{BB962C8B-B14F-4D97-AF65-F5344CB8AC3E}">
        <p14:creationId xmlns:p14="http://schemas.microsoft.com/office/powerpoint/2010/main" val="135768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83335" y="1672690"/>
            <a:ext cx="5083711" cy="2523768"/>
          </a:xfrm>
          <a:prstGeom prst="rect">
            <a:avLst/>
          </a:prstGeom>
          <a:noFill/>
        </p:spPr>
        <p:txBody>
          <a:bodyPr wrap="square" rtlCol="0">
            <a:spAutoFit/>
          </a:bodyPr>
          <a:lstStyle/>
          <a:p>
            <a:r>
              <a:rPr lang="es-ES" sz="2000" dirty="0"/>
              <a:t>Y recuerda que puedes consultar el detalle de todas las actuaciones de la red de Cámaras Territoriales para empresas y ciudadanos aquí:</a:t>
            </a:r>
          </a:p>
          <a:p>
            <a:endParaRPr lang="es-ES" sz="2000" b="1" dirty="0">
              <a:hlinkClick r:id="rId4"/>
            </a:endParaRPr>
          </a:p>
          <a:p>
            <a:pPr algn="ctr"/>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4852</TotalTime>
  <Words>343</Words>
  <Application>Microsoft Office PowerPoint</Application>
  <PresentationFormat>Panorámica</PresentationFormat>
  <Paragraphs>28</Paragraphs>
  <Slides>6</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Estado de situación </vt:lpstr>
      <vt:lpstr>Anuncios y medidas</vt:lpstr>
      <vt:lpstr>B.O.E. 25 de abril</vt:lpstr>
      <vt:lpstr>Otros documentos de interés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Belen Melo Ayala</cp:lastModifiedBy>
  <cp:revision>245</cp:revision>
  <dcterms:created xsi:type="dcterms:W3CDTF">2020-03-18T17:09:08Z</dcterms:created>
  <dcterms:modified xsi:type="dcterms:W3CDTF">2020-04-27T11:00:46Z</dcterms:modified>
</cp:coreProperties>
</file>