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302" r:id="rId3"/>
    <p:sldId id="303" r:id="rId4"/>
    <p:sldId id="259" r:id="rId5"/>
    <p:sldId id="300" r:id="rId6"/>
    <p:sldId id="296" r:id="rId7"/>
    <p:sldId id="265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4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07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ine.es/daco/daco42/daco4215/ccm0320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jpeg"/><Relationship Id="rId7" Type="http://schemas.openxmlformats.org/officeDocument/2006/relationships/hyperlink" Target="https://www.lamoncloa.gob.es/consejodeministros/resumenes/Documents/2020/28042020_Anexo%20III%20CRONOGRAMA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lamoncloa.gob.es/consejodeministros/resumenes/Documents/2020/28042020_Anexo%20II%20FASES.pdf" TargetMode="External"/><Relationship Id="rId5" Type="http://schemas.openxmlformats.org/officeDocument/2006/relationships/hyperlink" Target="https://www.lamoncloa.gob.es/consejodeministros/resumenes/Documents/2020/28042020_Anexo%20I%20PANEL%20DE%20INDICADORES.pdf" TargetMode="External"/><Relationship Id="rId4" Type="http://schemas.openxmlformats.org/officeDocument/2006/relationships/hyperlink" Target="https://www.lamoncloa.gob.es/consejodeministros/resumenes/Documents/2020/PlanTransicionNuevaNormalida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boe.es/boe/dias/2020/04/29/pdfs/BOE-A-2020-4706.pdf" TargetMode="External"/><Relationship Id="rId4" Type="http://schemas.openxmlformats.org/officeDocument/2006/relationships/hyperlink" Target="https://www.boe.es/boe/dias/2020/04/29/pdfs/BOE-A-2020-470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noticias/nota_resumen_24_abril_medidas_oo.ii._covid-19.pdf" TargetMode="External"/><Relationship Id="rId5" Type="http://schemas.openxmlformats.org/officeDocument/2006/relationships/hyperlink" Target="https://www.camara.es/sites/default/files/noticias/iniciativas_de_la_ue_en_el_contexto_de_la_crisis_del_covid-19_-_24_abril.pdf" TargetMode="External"/><Relationship Id="rId4" Type="http://schemas.openxmlformats.org/officeDocument/2006/relationships/hyperlink" Target="https://www.camara.es/sites/default/files/noticias/camara_comercio_esp_-_recopilacion_medidas_adoptadas_por_el_gobierno_de_espana_-_crisis_sanitaria_-_24_abril_2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29 de abril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1090112"/>
            <a:ext cx="60788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Según datos del INE, las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ventas del comercio minorista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cayeron un 15,3 % en variación mensual durante el mes de marzo. La tasa interanual del Índice General de Comercio Minorista se redujo un 14,1 %. Pequeñas cadenas y grandes superficies registran los mayores descensos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35978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551" y="1656987"/>
            <a:ext cx="607883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Gobierno ha publicado varios documentos que detallan el Plan de Transición y las medidas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desconfinamiento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gradual, asimétrico y coordinado aprobadas en el Consejo de Ministros de ayer martes: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Plan de transición hacia una nueva normalidad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Anexo I – Panel de Indicadores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que serán evaluados para el avance de una fase a otra</a:t>
            </a: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Anexo II – Previsión orientativa para el levantamiento de las limitaciones de ámbito nacional establecidas en el Estado de Alarma, en función de las fases de transición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Anexo III – Cronograma orientativo para la transición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1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Información de interés</a:t>
            </a:r>
          </a:p>
        </p:txBody>
      </p:sp>
    </p:spTree>
    <p:extLst>
      <p:ext uri="{BB962C8B-B14F-4D97-AF65-F5344CB8AC3E}">
        <p14:creationId xmlns:p14="http://schemas.microsoft.com/office/powerpoint/2010/main" val="312622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" y="-48723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765" y="1407135"/>
            <a:ext cx="674853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Real Decreto-Ley 16/2020 – Administración de Justicia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Medidas y actuaciones para superar la acumulación de procedimientos suspendidos durante el Estado de Alarma y en previsión del aumento de la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litigiosidad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por las medidas extraordinarias y la situación económica. Habilita los días 11 a 31 de agosto para las actuaciones procesales, agiliza los procedimientos concursales y establece normas para la celebración de vistas que protejan la salud de jueces y funcionarios de justicia.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Ministerio de Transportes y Movilidad – Transporte Marítimo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establece la documentación que deberán acreditar los tripulantes de buques en la movilidad interior o transfronteriza para asegurar la prestación del servicio de transporte de viajeros y mercancías. 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5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0" y="-27485"/>
            <a:ext cx="5917474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45346" y="37543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29 de abril</a:t>
            </a:r>
          </a:p>
        </p:txBody>
      </p:sp>
    </p:spTree>
    <p:extLst>
      <p:ext uri="{BB962C8B-B14F-4D97-AF65-F5344CB8AC3E}">
        <p14:creationId xmlns:p14="http://schemas.microsoft.com/office/powerpoint/2010/main" val="296971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471</Words>
  <Application>Microsoft Office PowerPoint</Application>
  <PresentationFormat>Panorámica</PresentationFormat>
  <Paragraphs>36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Información de interés</vt:lpstr>
      <vt:lpstr>Anuncios y medidas</vt:lpstr>
      <vt:lpstr>B.O.E. 29 de abril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MJL</cp:lastModifiedBy>
  <cp:revision>254</cp:revision>
  <dcterms:created xsi:type="dcterms:W3CDTF">2020-03-18T17:09:08Z</dcterms:created>
  <dcterms:modified xsi:type="dcterms:W3CDTF">2020-04-29T11:35:38Z</dcterms:modified>
</cp:coreProperties>
</file>