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312" r:id="rId3"/>
    <p:sldId id="311" r:id="rId4"/>
    <p:sldId id="305" r:id="rId5"/>
    <p:sldId id="259" r:id="rId6"/>
    <p:sldId id="309" r:id="rId7"/>
    <p:sldId id="296" r:id="rId8"/>
    <p:sldId id="26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25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00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55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67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hyperlink" Target="https://www.mincotur.gob.es/es-es/COVID-19/Documents/Protocolo_y_Guia_de_buenas_practicas_para_establecimientos_de_comercio.pdf" TargetMode="External"/><Relationship Id="rId4" Type="http://schemas.openxmlformats.org/officeDocument/2006/relationships/hyperlink" Target="http://prensa.mitramiss.gob.es/WebPrensa/noticias/laboral/detalle/37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boe.es/boe/dias/2020/05/05/pdfs/BOE-A-2020-481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noticias/nota_resumen_30_abril_medidas_oo.ii._covid-19_1.pdf" TargetMode="External"/><Relationship Id="rId5" Type="http://schemas.openxmlformats.org/officeDocument/2006/relationships/hyperlink" Target="https://www.camara.es/sites/default/files/noticias/iniciativas_de_la_ue_en_el_contexto_de_la_crisis_del_covid-19_-_24_abril.pdf" TargetMode="External"/><Relationship Id="rId4" Type="http://schemas.openxmlformats.org/officeDocument/2006/relationships/hyperlink" Target="https://www.camara.es/sites/default/files/noticias/camara_comercio_esp_-_recopilacion_medidas_adoptadas_por_el_gobierno_de_espana_-_crisis_sanitaria_-_24_abril_202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5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" y="1151667"/>
            <a:ext cx="607883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Consejo de Ministros activa un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nuevo tramo de la línea de avales del ICO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por importe de 24.500 millones de euros. Se distribuirán: 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20.000 millones a empresas, de ellos 10.000 millones para pymes y autónomos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4.000 millones para pagarés de empresas no financieras en el MARF (Mercado Alternativo de Renta Fija)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500 millones a la Compañía Española de </a:t>
            </a:r>
            <a:r>
              <a:rPr lang="es-ES" dirty="0"/>
              <a:t>Reafianzamiento,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CERSA</a:t>
            </a:r>
          </a:p>
          <a:p>
            <a:pPr marL="534988" lvl="1">
              <a:spcBef>
                <a:spcPts val="600"/>
              </a:spcBef>
              <a:buSzPts val="24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Hasta el momento se han formalizado 269.843 </a:t>
            </a:r>
          </a:p>
          <a:p>
            <a:pPr marL="534988" indent="-458788">
              <a:buSzPts val="24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operaciones, el 98 % con pymes y autónomos, por un </a:t>
            </a:r>
          </a:p>
          <a:p>
            <a:pPr marL="534988" indent="-458788">
              <a:buSzPts val="24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importe de 27.160 millones de euros en avales que han                            una inyección de liquidez de 36.190 millones de euros</a:t>
            </a:r>
          </a:p>
          <a:p>
            <a:pPr marL="76200"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6201" y="83045"/>
            <a:ext cx="5920179" cy="669067"/>
          </a:xfrm>
        </p:spPr>
        <p:txBody>
          <a:bodyPr>
            <a:noAutofit/>
          </a:bodyPr>
          <a:lstStyle/>
          <a:p>
            <a:r>
              <a:rPr lang="es-ES" sz="3400" b="1" dirty="0">
                <a:solidFill>
                  <a:schemeClr val="bg1"/>
                </a:solidFill>
              </a:rPr>
              <a:t>Consejo de Ministros- 5 de mayo </a:t>
            </a:r>
          </a:p>
        </p:txBody>
      </p:sp>
    </p:spTree>
    <p:extLst>
      <p:ext uri="{BB962C8B-B14F-4D97-AF65-F5344CB8AC3E}">
        <p14:creationId xmlns:p14="http://schemas.microsoft.com/office/powerpoint/2010/main" val="85425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" y="1367111"/>
            <a:ext cx="607883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Consejo de Ministros ha aprobado un Real Decreto Ley para solicitar una nueva prórroga del Estado de Alarma, que se debatirá mañana miércoles en el Congreso, hasta las 0:00h del 24 de mayo. Esta prórroga reforzará los mecanismos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cogobernanza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con las Comunidades Autónomas, Ceuta y Melilla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Gobierno ha levantado la suspensión de las licitaciones de obra pública y permitirá, además, que las Administraciones puedan realizar anticipos de los contratos suspendidos por la entrada en vigor del Estado de Alarma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Mañana miércoles termina el plazo para que las Comunidades Autónomas soliciten el paso a la Fase I de la desescalada de sus territorios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3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6201" y="83045"/>
            <a:ext cx="5920179" cy="669067"/>
          </a:xfrm>
        </p:spPr>
        <p:txBody>
          <a:bodyPr>
            <a:noAutofit/>
          </a:bodyPr>
          <a:lstStyle/>
          <a:p>
            <a:r>
              <a:rPr lang="es-ES" sz="3400" b="1" dirty="0">
                <a:solidFill>
                  <a:schemeClr val="bg1"/>
                </a:solidFill>
              </a:rPr>
              <a:t>Consejo de Ministros- 5 de mayo </a:t>
            </a:r>
          </a:p>
        </p:txBody>
      </p:sp>
    </p:spTree>
    <p:extLst>
      <p:ext uri="{BB962C8B-B14F-4D97-AF65-F5344CB8AC3E}">
        <p14:creationId xmlns:p14="http://schemas.microsoft.com/office/powerpoint/2010/main" val="291337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774" y="1090112"/>
            <a:ext cx="607883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paro registrado del mes de abril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creció en 282.891 personas, según datos publicados por el SEPE. Sumada esa cifra a la del aumento de marzo, la crisis del Covid-19 ha dejado hasta el momento cerca de 600.000 parados. El total de demandantes de empleo al terminar el cuarto mes de año supera los 3,8 millones de personas 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Ministerio de Industria, Comercio y Turismo ha publicado una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Guía de Buenas Prácticas dirigidas a la Actividad Comercial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ante la reanudación de la actividad en este sector, con recomendaciones sanitarias y medidas de organización para prevenir el contagio de Covid-19 entre los empleados y/o al público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Situación sanitaria: el Gobierno solicita a las Comunidades Autónomas que aumenten las pruebas PCR para facilitar la detección precoz de casos, y su aislamiento, con vistas a la transición en las distintas fases de la desescalada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4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422444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-48723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2918398"/>
            <a:ext cx="6748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Sanidad – Geles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hidroalcohólicos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revisa el previo máximo de venta al público de los geles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hidroacohólicos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y las soluciones desinfectantes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6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11785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5 de mayo</a:t>
            </a:r>
          </a:p>
        </p:txBody>
      </p:sp>
    </p:spTree>
    <p:extLst>
      <p:ext uri="{BB962C8B-B14F-4D97-AF65-F5344CB8AC3E}">
        <p14:creationId xmlns:p14="http://schemas.microsoft.com/office/powerpoint/2010/main" val="371326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7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6334</TotalTime>
  <Words>623</Words>
  <Application>Microsoft Office PowerPoint</Application>
  <PresentationFormat>Panorámica</PresentationFormat>
  <Paragraphs>45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Consejo de Ministros- 5 de mayo </vt:lpstr>
      <vt:lpstr>Consejo de Ministros- 5 de mayo </vt:lpstr>
      <vt:lpstr>Estado de situación </vt:lpstr>
      <vt:lpstr>Anuncios y medidas</vt:lpstr>
      <vt:lpstr>B.O.E. 5 de mayo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MJL</cp:lastModifiedBy>
  <cp:revision>294</cp:revision>
  <dcterms:created xsi:type="dcterms:W3CDTF">2020-03-18T17:09:08Z</dcterms:created>
  <dcterms:modified xsi:type="dcterms:W3CDTF">2020-05-05T14:50:15Z</dcterms:modified>
</cp:coreProperties>
</file>